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_rels/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entation.xml" ContentType="application/vnd.openxmlformats-officedocument.presentationml.presentation.main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2.xml.rels" ContentType="application/vnd.openxmlformats-package.relationships+xml"/>
  <Override PartName="/ppt/slideMasters/slideMaster2.xml" ContentType="application/vnd.openxmlformats-officedocument.presentationml.slideMaster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1.png" ContentType="image/png"/>
  <Override PartName="/ppt/media/image1.png" ContentType="image/png"/>
  <Override PartName="/ppt/media/image22.png" ContentType="image/png"/>
  <Override PartName="/ppt/media/image2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ppt/slideLayouts/_rels/slideLayout48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7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9144000" cy="51435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6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2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3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10;p2" descr=""/>
          <p:cNvPicPr/>
          <p:nvPr/>
        </p:nvPicPr>
        <p:blipFill>
          <a:blip r:embed="rId2"/>
          <a:srcRect l="20991" t="2689" r="40113" b="39568"/>
          <a:stretch/>
        </p:blipFill>
        <p:spPr>
          <a:xfrm>
            <a:off x="0" y="0"/>
            <a:ext cx="5157360" cy="5142960"/>
          </a:xfrm>
          <a:prstGeom prst="rect">
            <a:avLst/>
          </a:prstGeom>
          <a:ln>
            <a:noFill/>
          </a:ln>
        </p:spPr>
      </p:pic>
      <p:pic>
        <p:nvPicPr>
          <p:cNvPr id="1" name="Google Shape;11;p2" descr=""/>
          <p:cNvPicPr/>
          <p:nvPr/>
        </p:nvPicPr>
        <p:blipFill>
          <a:blip r:embed="rId3"/>
          <a:srcRect l="14008" t="35832" r="43289" b="11298"/>
          <a:stretch/>
        </p:blipFill>
        <p:spPr>
          <a:xfrm rot="10800000">
            <a:off x="6977520" y="0"/>
            <a:ext cx="2166480" cy="201204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 rot="16200000">
            <a:off x="5760" y="-3240"/>
            <a:ext cx="2290680" cy="229932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2"/>
          <p:cNvSpPr/>
          <p:nvPr/>
        </p:nvSpPr>
        <p:spPr>
          <a:xfrm flipH="1">
            <a:off x="651960" y="576720"/>
            <a:ext cx="2299320" cy="229068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PlaceHolder 3"/>
          <p:cNvSpPr>
            <a:spLocks noGrp="1"/>
          </p:cNvSpPr>
          <p:nvPr>
            <p:ph type="title"/>
          </p:nvPr>
        </p:nvSpPr>
        <p:spPr>
          <a:xfrm>
            <a:off x="457200" y="204840"/>
            <a:ext cx="822888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1"/>
          <p:cNvGrpSpPr/>
          <p:nvPr/>
        </p:nvGrpSpPr>
        <p:grpSpPr>
          <a:xfrm>
            <a:off x="4406760" y="-360"/>
            <a:ext cx="4736880" cy="5143320"/>
            <a:chOff x="4406760" y="-360"/>
            <a:chExt cx="4736880" cy="5143320"/>
          </a:xfrm>
        </p:grpSpPr>
        <p:sp>
          <p:nvSpPr>
            <p:cNvPr id="43" name="CustomShape 2"/>
            <p:cNvSpPr/>
            <p:nvPr/>
          </p:nvSpPr>
          <p:spPr>
            <a:xfrm rot="5400000">
              <a:off x="4408200" y="-1800"/>
              <a:ext cx="4733280" cy="473688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" name="CustomShape 3"/>
            <p:cNvSpPr/>
            <p:nvPr/>
          </p:nvSpPr>
          <p:spPr>
            <a:xfrm rot="5400000">
              <a:off x="4841640" y="5040"/>
              <a:ext cx="4297320" cy="428616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" name="CustomShape 4"/>
            <p:cNvSpPr/>
            <p:nvPr/>
          </p:nvSpPr>
          <p:spPr>
            <a:xfrm rot="16200000">
              <a:off x="5618520" y="123696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" name="CustomShape 5"/>
            <p:cNvSpPr/>
            <p:nvPr/>
          </p:nvSpPr>
          <p:spPr>
            <a:xfrm flipH="1">
              <a:off x="5849280" y="144396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" name="CustomShape 6"/>
            <p:cNvSpPr/>
            <p:nvPr/>
          </p:nvSpPr>
          <p:spPr>
            <a:xfrm rot="16200000">
              <a:off x="5987160" y="246996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" name="CustomShape 7"/>
            <p:cNvSpPr/>
            <p:nvPr/>
          </p:nvSpPr>
          <p:spPr>
            <a:xfrm flipH="1">
              <a:off x="6221520" y="267696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" name="CustomShape 8"/>
            <p:cNvSpPr/>
            <p:nvPr/>
          </p:nvSpPr>
          <p:spPr>
            <a:xfrm rot="16200000">
              <a:off x="6675480" y="186264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" name="CustomShape 9"/>
            <p:cNvSpPr/>
            <p:nvPr/>
          </p:nvSpPr>
          <p:spPr>
            <a:xfrm flipH="1">
              <a:off x="6907320" y="206964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" name="CustomShape 10"/>
            <p:cNvSpPr/>
            <p:nvPr/>
          </p:nvSpPr>
          <p:spPr>
            <a:xfrm rot="16200000">
              <a:off x="6861240" y="247824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" name="CustomShape 11"/>
            <p:cNvSpPr/>
            <p:nvPr/>
          </p:nvSpPr>
          <p:spPr>
            <a:xfrm flipH="1">
              <a:off x="7964640" y="269280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" name="CustomShape 12"/>
            <p:cNvSpPr/>
            <p:nvPr/>
          </p:nvSpPr>
          <p:spPr>
            <a:xfrm flipH="1">
              <a:off x="8144280" y="330876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" name="CustomShape 13"/>
            <p:cNvSpPr/>
            <p:nvPr/>
          </p:nvSpPr>
          <p:spPr>
            <a:xfrm rot="16200000">
              <a:off x="7047720" y="309564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" name="CustomShape 14"/>
            <p:cNvSpPr/>
            <p:nvPr/>
          </p:nvSpPr>
          <p:spPr>
            <a:xfrm flipH="1">
              <a:off x="7275960" y="330264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" name="CustomShape 15"/>
            <p:cNvSpPr/>
            <p:nvPr/>
          </p:nvSpPr>
          <p:spPr>
            <a:xfrm rot="16200000">
              <a:off x="7227360" y="371124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" name="CustomShape 16"/>
            <p:cNvSpPr/>
            <p:nvPr/>
          </p:nvSpPr>
          <p:spPr>
            <a:xfrm flipH="1">
              <a:off x="7461720" y="391824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" name="CustomShape 17"/>
            <p:cNvSpPr/>
            <p:nvPr/>
          </p:nvSpPr>
          <p:spPr>
            <a:xfrm rot="16200000">
              <a:off x="8102520" y="371916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" name="CustomShape 18"/>
            <p:cNvSpPr/>
            <p:nvPr/>
          </p:nvSpPr>
          <p:spPr>
            <a:xfrm flipH="1">
              <a:off x="8333640" y="392580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" name="CustomShape 19"/>
            <p:cNvSpPr/>
            <p:nvPr/>
          </p:nvSpPr>
          <p:spPr>
            <a:xfrm rot="16200000">
              <a:off x="8288280" y="433476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1" name="PlaceHolder 20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62" name="PlaceHolder 21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0" y="0"/>
            <a:ext cx="632160" cy="58788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0" name="CustomShape 2"/>
          <p:cNvSpPr/>
          <p:nvPr/>
        </p:nvSpPr>
        <p:spPr>
          <a:xfrm>
            <a:off x="212040" y="221760"/>
            <a:ext cx="218880" cy="183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CustomShape 3"/>
          <p:cNvSpPr/>
          <p:nvPr/>
        </p:nvSpPr>
        <p:spPr>
          <a:xfrm>
            <a:off x="212040" y="284400"/>
            <a:ext cx="218880" cy="183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2" name="CustomShape 4"/>
          <p:cNvSpPr/>
          <p:nvPr/>
        </p:nvSpPr>
        <p:spPr>
          <a:xfrm>
            <a:off x="212040" y="346680"/>
            <a:ext cx="218880" cy="183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03" name="Group 5"/>
          <p:cNvGrpSpPr/>
          <p:nvPr/>
        </p:nvGrpSpPr>
        <p:grpSpPr>
          <a:xfrm>
            <a:off x="0" y="381600"/>
            <a:ext cx="1036800" cy="1015200"/>
            <a:chOff x="0" y="381600"/>
            <a:chExt cx="1036800" cy="1015200"/>
          </a:xfrm>
        </p:grpSpPr>
        <p:sp>
          <p:nvSpPr>
            <p:cNvPr id="104" name="CustomShape 6"/>
            <p:cNvSpPr/>
            <p:nvPr/>
          </p:nvSpPr>
          <p:spPr>
            <a:xfrm rot="16200000">
              <a:off x="0" y="38160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5" name="CustomShape 7"/>
            <p:cNvSpPr/>
            <p:nvPr/>
          </p:nvSpPr>
          <p:spPr>
            <a:xfrm flipH="1">
              <a:off x="228240" y="588600"/>
              <a:ext cx="808200" cy="8082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6" name="PlaceHolder 8"/>
          <p:cNvSpPr>
            <a:spLocks noGrp="1"/>
          </p:cNvSpPr>
          <p:nvPr>
            <p:ph type="title"/>
          </p:nvPr>
        </p:nvSpPr>
        <p:spPr>
          <a:xfrm>
            <a:off x="457200" y="204840"/>
            <a:ext cx="8228880" cy="858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07" name="PlaceHolder 9"/>
          <p:cNvSpPr>
            <a:spLocks noGrp="1"/>
          </p:cNvSpPr>
          <p:nvPr>
            <p:ph type="body"/>
          </p:nvPr>
        </p:nvSpPr>
        <p:spPr>
          <a:xfrm>
            <a:off x="812880" y="4305240"/>
            <a:ext cx="6935400" cy="523080"/>
          </a:xfrm>
          <a:prstGeom prst="rect">
            <a:avLst/>
          </a:prstGeom>
        </p:spPr>
        <p:txBody>
          <a:bodyPr lIns="0" rIns="0" tIns="0" bIns="0">
            <a:normAutofit fontScale="11000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roup 1"/>
          <p:cNvGrpSpPr/>
          <p:nvPr/>
        </p:nvGrpSpPr>
        <p:grpSpPr>
          <a:xfrm>
            <a:off x="0" y="4129560"/>
            <a:ext cx="697680" cy="682920"/>
            <a:chOff x="0" y="4129560"/>
            <a:chExt cx="697680" cy="682920"/>
          </a:xfrm>
        </p:grpSpPr>
        <p:sp>
          <p:nvSpPr>
            <p:cNvPr id="145" name="CustomShape 2"/>
            <p:cNvSpPr/>
            <p:nvPr/>
          </p:nvSpPr>
          <p:spPr>
            <a:xfrm rot="16200000">
              <a:off x="0" y="4129560"/>
              <a:ext cx="543960" cy="5439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6" name="CustomShape 3"/>
            <p:cNvSpPr/>
            <p:nvPr/>
          </p:nvSpPr>
          <p:spPr>
            <a:xfrm flipH="1">
              <a:off x="153360" y="4268520"/>
              <a:ext cx="543960" cy="5439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7" name="CustomShape 4"/>
          <p:cNvSpPr/>
          <p:nvPr/>
        </p:nvSpPr>
        <p:spPr>
          <a:xfrm>
            <a:off x="0" y="0"/>
            <a:ext cx="632160" cy="58788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8" name="CustomShape 5"/>
          <p:cNvSpPr/>
          <p:nvPr/>
        </p:nvSpPr>
        <p:spPr>
          <a:xfrm>
            <a:off x="212040" y="221760"/>
            <a:ext cx="218880" cy="183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CustomShape 6"/>
          <p:cNvSpPr/>
          <p:nvPr/>
        </p:nvSpPr>
        <p:spPr>
          <a:xfrm>
            <a:off x="212040" y="284400"/>
            <a:ext cx="218880" cy="183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CustomShape 7"/>
          <p:cNvSpPr/>
          <p:nvPr/>
        </p:nvSpPr>
        <p:spPr>
          <a:xfrm>
            <a:off x="212040" y="346680"/>
            <a:ext cx="218880" cy="1836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1" name="PlaceHolder 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52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slideLayout" Target="../slideLayouts/slideLayout3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3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3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4483800" y="4277520"/>
            <a:ext cx="3470040" cy="86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</a:pPr>
            <a:r>
              <a:rPr b="0" lang="en-GB" sz="1300" spc="-1" strike="noStrike">
                <a:solidFill>
                  <a:srgbClr val="ffffff"/>
                </a:solidFill>
                <a:latin typeface="Lato"/>
                <a:ea typeface="Lato"/>
              </a:rPr>
              <a:t>Philip Mahama Akpanyi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</a:pPr>
            <a:r>
              <a:rPr b="0" lang="en-GB" sz="1300" spc="-1" strike="noStrike">
                <a:solidFill>
                  <a:srgbClr val="ffffff"/>
                </a:solidFill>
                <a:latin typeface="Lato"/>
                <a:ea typeface="Lato"/>
              </a:rPr>
              <a:t>               </a:t>
            </a:r>
            <a:r>
              <a:rPr b="0" lang="en-GB" sz="1300" spc="-1" strike="noStrike">
                <a:solidFill>
                  <a:srgbClr val="ffffff"/>
                </a:solidFill>
                <a:latin typeface="Lato"/>
                <a:ea typeface="Lato"/>
              </a:rPr>
              <a:t>Francis Nutefe Tsigbey</a:t>
            </a:r>
            <a:endParaRPr b="0" lang="en-GB" sz="1300" spc="-1" strike="noStrike">
              <a:latin typeface="Arial"/>
            </a:endParaRPr>
          </a:p>
        </p:txBody>
      </p:sp>
      <p:pic>
        <p:nvPicPr>
          <p:cNvPr id="190" name="Imagem 2" descr=""/>
          <p:cNvPicPr/>
          <p:nvPr/>
        </p:nvPicPr>
        <p:blipFill>
          <a:blip r:embed="rId1"/>
          <a:stretch/>
        </p:blipFill>
        <p:spPr>
          <a:xfrm>
            <a:off x="3135600" y="1601640"/>
            <a:ext cx="5769360" cy="1283760"/>
          </a:xfrm>
          <a:prstGeom prst="rect">
            <a:avLst/>
          </a:prstGeom>
          <a:ln>
            <a:noFill/>
          </a:ln>
        </p:spPr>
      </p:pic>
      <p:sp>
        <p:nvSpPr>
          <p:cNvPr id="191" name="CustomShape 2"/>
          <p:cNvSpPr/>
          <p:nvPr/>
        </p:nvSpPr>
        <p:spPr>
          <a:xfrm>
            <a:off x="3695760" y="3067200"/>
            <a:ext cx="2590200" cy="33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1600" spc="-1" strike="noStrike">
                <a:solidFill>
                  <a:srgbClr val="ffffff"/>
                </a:solidFill>
                <a:latin typeface="Arial Black"/>
                <a:ea typeface="Arial"/>
              </a:rPr>
              <a:t>SEU COMPUTADOR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192" name="CustomShape 3"/>
          <p:cNvSpPr/>
          <p:nvPr/>
        </p:nvSpPr>
        <p:spPr>
          <a:xfrm>
            <a:off x="6048360" y="3048120"/>
            <a:ext cx="2590200" cy="333360"/>
          </a:xfrm>
          <a:prstGeom prst="rect">
            <a:avLst/>
          </a:prstGeom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en-GB" sz="1600" spc="-1" strike="noStrike">
                <a:solidFill>
                  <a:srgbClr val="ffffff"/>
                </a:solidFill>
                <a:latin typeface="Arial Black"/>
                <a:ea typeface="Arial"/>
              </a:rPr>
              <a:t>MELHOR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193" name="CustomShape 4"/>
          <p:cNvSpPr/>
          <p:nvPr/>
        </p:nvSpPr>
        <p:spPr>
          <a:xfrm>
            <a:off x="6039000" y="3048120"/>
            <a:ext cx="2590200" cy="333360"/>
          </a:xfrm>
          <a:prstGeom prst="rect">
            <a:avLst/>
          </a:prstGeom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en-GB" sz="1600" spc="-1" strike="noStrike">
                <a:solidFill>
                  <a:srgbClr val="ffffff"/>
                </a:solidFill>
                <a:latin typeface="Arial Black"/>
                <a:ea typeface="Arial"/>
              </a:rPr>
              <a:t>RÁPIDO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194" name="CustomShape 5"/>
          <p:cNvSpPr/>
          <p:nvPr/>
        </p:nvSpPr>
        <p:spPr>
          <a:xfrm>
            <a:off x="6010200" y="3048120"/>
            <a:ext cx="2694960" cy="333360"/>
          </a:xfrm>
          <a:prstGeom prst="rect">
            <a:avLst/>
          </a:prstGeom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en-GB" sz="1600" spc="-1" strike="noStrike">
                <a:solidFill>
                  <a:srgbClr val="ffffff"/>
                </a:solidFill>
                <a:latin typeface="Arial Black"/>
                <a:ea typeface="Arial"/>
              </a:rPr>
              <a:t>RESISTENTE A VIRUS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195" name="CustomShape 6"/>
          <p:cNvSpPr/>
          <p:nvPr/>
        </p:nvSpPr>
        <p:spPr>
          <a:xfrm>
            <a:off x="6019920" y="3048120"/>
            <a:ext cx="2694960" cy="333360"/>
          </a:xfrm>
          <a:prstGeom prst="rect">
            <a:avLst/>
          </a:prstGeom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en-GB" sz="1600" spc="-1" strike="noStrike">
                <a:solidFill>
                  <a:srgbClr val="ffffff"/>
                </a:solidFill>
                <a:latin typeface="Arial Black"/>
                <a:ea typeface="Arial"/>
              </a:rPr>
              <a:t>FÁCIL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196" name="CustomShape 7"/>
          <p:cNvSpPr/>
          <p:nvPr/>
        </p:nvSpPr>
        <p:spPr>
          <a:xfrm>
            <a:off x="6019920" y="3048120"/>
            <a:ext cx="2694960" cy="333360"/>
          </a:xfrm>
          <a:prstGeom prst="rect">
            <a:avLst/>
          </a:prstGeom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en-GB" sz="1600" spc="-1" strike="noStrike">
                <a:solidFill>
                  <a:srgbClr val="ffffff"/>
                </a:solidFill>
                <a:latin typeface="Arial Black"/>
                <a:ea typeface="Arial"/>
              </a:rPr>
              <a:t>MAIS SEGURO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197" name="CustomShape 8"/>
          <p:cNvSpPr/>
          <p:nvPr/>
        </p:nvSpPr>
        <p:spPr>
          <a:xfrm>
            <a:off x="6019920" y="3048120"/>
            <a:ext cx="2714040" cy="333360"/>
          </a:xfrm>
          <a:prstGeom prst="rect">
            <a:avLst/>
          </a:prstGeom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en-GB" sz="1600" spc="-1" strike="noStrike">
                <a:solidFill>
                  <a:srgbClr val="ffffff"/>
                </a:solidFill>
                <a:latin typeface="Arial Black"/>
                <a:ea typeface="Arial"/>
              </a:rPr>
              <a:t>MAIS CONFIÁVEL</a:t>
            </a:r>
            <a:endParaRPr b="0" lang="en-GB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3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9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" dur="1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nodeType="afterEffect" fill="hold" presetClass="entr" presetID="3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5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9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" dur="1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nodeType="afterEffect" fill="hold" presetClass="entr" presetID="3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1"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2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" dur="9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" dur="1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nodeType="afterEffect" fill="hold" presetClass="entr" presetID="3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8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9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0" dur="9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1" dur="1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nodeType="afterEffect" fill="hold" presetClass="entr" presetID="3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5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6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7" dur="9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8" dur="1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nodeType="afterEffect" fill="hold" presetClass="entr" presetID="37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2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43" dur="1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4" dur="9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5" dur="1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1294200" y="182160"/>
            <a:ext cx="7038360" cy="48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en-GB" sz="2400" spc="-1" strike="noStrike">
                <a:solidFill>
                  <a:srgbClr val="f8eba3"/>
                </a:solidFill>
                <a:latin typeface="Montserrat"/>
                <a:ea typeface="Montserrat"/>
              </a:rPr>
              <a:t>SOBRE ZORIN</a:t>
            </a:r>
            <a:endParaRPr b="0" lang="en-GB" sz="2400" spc="-1" strike="noStrike">
              <a:latin typeface="Arial"/>
            </a:endParaRPr>
          </a:p>
        </p:txBody>
      </p:sp>
      <p:sp>
        <p:nvSpPr>
          <p:cNvPr id="199" name="CustomShape 2"/>
          <p:cNvSpPr/>
          <p:nvPr/>
        </p:nvSpPr>
        <p:spPr>
          <a:xfrm>
            <a:off x="1539720" y="915840"/>
            <a:ext cx="3017520" cy="32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ffffff"/>
                </a:solidFill>
                <a:latin typeface="Arial Black"/>
                <a:ea typeface="Montserrat"/>
              </a:rPr>
              <a:t>Começou em 2008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200" name="Imagem 1" descr=""/>
          <p:cNvPicPr/>
          <p:nvPr/>
        </p:nvPicPr>
        <p:blipFill>
          <a:blip r:embed="rId1"/>
          <a:stretch/>
        </p:blipFill>
        <p:spPr>
          <a:xfrm>
            <a:off x="759960" y="789120"/>
            <a:ext cx="533880" cy="533880"/>
          </a:xfrm>
          <a:prstGeom prst="rect">
            <a:avLst/>
          </a:prstGeom>
          <a:ln>
            <a:noFill/>
          </a:ln>
        </p:spPr>
      </p:pic>
      <p:pic>
        <p:nvPicPr>
          <p:cNvPr id="201" name="Imagem 2" descr=""/>
          <p:cNvPicPr/>
          <p:nvPr/>
        </p:nvPicPr>
        <p:blipFill>
          <a:blip r:embed="rId2"/>
          <a:stretch/>
        </p:blipFill>
        <p:spPr>
          <a:xfrm>
            <a:off x="672840" y="1424160"/>
            <a:ext cx="631440" cy="631440"/>
          </a:xfrm>
          <a:prstGeom prst="rect">
            <a:avLst/>
          </a:prstGeom>
          <a:ln>
            <a:noFill/>
          </a:ln>
        </p:spPr>
      </p:pic>
      <p:pic>
        <p:nvPicPr>
          <p:cNvPr id="202" name="Imagem 3" descr=""/>
          <p:cNvPicPr/>
          <p:nvPr/>
        </p:nvPicPr>
        <p:blipFill>
          <a:blip r:embed="rId3"/>
          <a:stretch/>
        </p:blipFill>
        <p:spPr>
          <a:xfrm>
            <a:off x="449280" y="2761200"/>
            <a:ext cx="769320" cy="564120"/>
          </a:xfrm>
          <a:prstGeom prst="rect">
            <a:avLst/>
          </a:prstGeom>
          <a:ln>
            <a:noFill/>
          </a:ln>
        </p:spPr>
      </p:pic>
      <p:sp>
        <p:nvSpPr>
          <p:cNvPr id="203" name="CustomShape 3"/>
          <p:cNvSpPr/>
          <p:nvPr/>
        </p:nvSpPr>
        <p:spPr>
          <a:xfrm>
            <a:off x="1479240" y="1596960"/>
            <a:ext cx="3272400" cy="32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ffffff"/>
                </a:solidFill>
                <a:latin typeface="Arial Black"/>
                <a:ea typeface="Montserrat"/>
              </a:rPr>
              <a:t>Zorin Group em Irlanda</a:t>
            </a:r>
            <a:endParaRPr b="0" lang="en-GB" sz="1400" spc="-1" strike="noStrike">
              <a:latin typeface="Arial"/>
            </a:endParaRPr>
          </a:p>
        </p:txBody>
      </p:sp>
      <p:sp>
        <p:nvSpPr>
          <p:cNvPr id="204" name="CustomShape 4"/>
          <p:cNvSpPr/>
          <p:nvPr/>
        </p:nvSpPr>
        <p:spPr>
          <a:xfrm>
            <a:off x="1539720" y="2895840"/>
            <a:ext cx="6005880" cy="32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ffffff"/>
                </a:solidFill>
                <a:latin typeface="Arial Black"/>
                <a:ea typeface="Montserrat"/>
              </a:rPr>
              <a:t>Usuários de Windows ou com pouca experiência em Linux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205" name="Imagem 4" descr=""/>
          <p:cNvPicPr/>
          <p:nvPr/>
        </p:nvPicPr>
        <p:blipFill>
          <a:blip r:embed="rId4"/>
          <a:stretch/>
        </p:blipFill>
        <p:spPr>
          <a:xfrm>
            <a:off x="572760" y="3522240"/>
            <a:ext cx="720720" cy="526320"/>
          </a:xfrm>
          <a:prstGeom prst="rect">
            <a:avLst/>
          </a:prstGeom>
          <a:ln>
            <a:noFill/>
          </a:ln>
        </p:spPr>
      </p:pic>
      <p:sp>
        <p:nvSpPr>
          <p:cNvPr id="206" name="CustomShape 5"/>
          <p:cNvSpPr/>
          <p:nvPr/>
        </p:nvSpPr>
        <p:spPr>
          <a:xfrm>
            <a:off x="1539720" y="3647520"/>
            <a:ext cx="6005880" cy="32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ffffff"/>
                </a:solidFill>
                <a:latin typeface="Arial Black"/>
                <a:ea typeface="Montserrat"/>
              </a:rPr>
              <a:t>C++, Python, D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207" name="Imagem 5" descr=""/>
          <p:cNvPicPr/>
          <p:nvPr/>
        </p:nvPicPr>
        <p:blipFill>
          <a:blip r:embed="rId5"/>
          <a:stretch/>
        </p:blipFill>
        <p:spPr>
          <a:xfrm>
            <a:off x="0" y="4358520"/>
            <a:ext cx="2079000" cy="761760"/>
          </a:xfrm>
          <a:prstGeom prst="rect">
            <a:avLst/>
          </a:prstGeom>
          <a:ln>
            <a:noFill/>
          </a:ln>
        </p:spPr>
      </p:pic>
      <p:sp>
        <p:nvSpPr>
          <p:cNvPr id="208" name="CustomShape 6"/>
          <p:cNvSpPr/>
          <p:nvPr/>
        </p:nvSpPr>
        <p:spPr>
          <a:xfrm>
            <a:off x="1539720" y="4514040"/>
            <a:ext cx="6005880" cy="32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ffffff"/>
                </a:solidFill>
                <a:latin typeface="Arial Black"/>
                <a:ea typeface="Montserrat"/>
              </a:rPr>
              <a:t>Zorin 1.0 lançado em 1 de julho de 2009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209" name="Imagem 6" descr=""/>
          <p:cNvPicPr/>
          <p:nvPr/>
        </p:nvPicPr>
        <p:blipFill>
          <a:blip r:embed="rId6"/>
          <a:stretch/>
        </p:blipFill>
        <p:spPr>
          <a:xfrm>
            <a:off x="640440" y="2079720"/>
            <a:ext cx="653040" cy="623880"/>
          </a:xfrm>
          <a:prstGeom prst="rect">
            <a:avLst/>
          </a:prstGeom>
          <a:ln>
            <a:noFill/>
          </a:ln>
        </p:spPr>
      </p:pic>
      <p:sp>
        <p:nvSpPr>
          <p:cNvPr id="210" name="CustomShape 7"/>
          <p:cNvSpPr/>
          <p:nvPr/>
        </p:nvSpPr>
        <p:spPr>
          <a:xfrm>
            <a:off x="1539720" y="2255400"/>
            <a:ext cx="3272400" cy="32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ffffff"/>
                </a:solidFill>
                <a:latin typeface="Arial Black"/>
                <a:ea typeface="Montserrat"/>
              </a:rPr>
              <a:t>Ubuntu (Linux)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211" name="Imagem 22" descr=""/>
          <p:cNvPicPr/>
          <p:nvPr/>
        </p:nvPicPr>
        <p:blipFill>
          <a:blip r:embed="rId7"/>
          <a:stretch/>
        </p:blipFill>
        <p:spPr>
          <a:xfrm>
            <a:off x="8504280" y="4532040"/>
            <a:ext cx="589680" cy="589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6" dur="indefinite" restart="never" nodeType="tmRoot">
          <p:childTnLst>
            <p:seq>
              <p:cTn id="47" dur="indefinite" nodeType="mainSeq">
                <p:childTnLst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nodeType="click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2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53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4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7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58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9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nodeType="click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4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65" dur="1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6" dur="1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9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70" dur="10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1" dur="10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nodeType="click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6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77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8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1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2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3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nodeType="click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8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9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0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3"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94" dur="1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5" dur="1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nodeType="click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0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01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2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5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06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7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nodeType="click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2"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13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4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nodeType="withEffect" fill="hold" presetClass="entr" presetID="4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7"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18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9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1169280" y="89280"/>
            <a:ext cx="7038360" cy="48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en-GB" sz="2400" spc="-1" strike="noStrike">
                <a:solidFill>
                  <a:srgbClr val="f8eba3"/>
                </a:solidFill>
                <a:latin typeface="Montserrat"/>
                <a:ea typeface="Montserrat"/>
              </a:rPr>
              <a:t>BREVE HISTÓRIA</a:t>
            </a:r>
            <a:endParaRPr b="0" lang="en-GB" sz="2400" spc="-1" strike="noStrike">
              <a:latin typeface="Arial"/>
            </a:endParaRPr>
          </a:p>
        </p:txBody>
      </p:sp>
      <p:graphicFrame>
        <p:nvGraphicFramePr>
          <p:cNvPr id="213" name="Table 2"/>
          <p:cNvGraphicFramePr/>
          <p:nvPr/>
        </p:nvGraphicFramePr>
        <p:xfrm>
          <a:off x="392400" y="565920"/>
          <a:ext cx="4682880" cy="4345920"/>
        </p:xfrm>
        <a:graphic>
          <a:graphicData uri="http://schemas.openxmlformats.org/drawingml/2006/table">
            <a:tbl>
              <a:tblPr/>
              <a:tblGrid>
                <a:gridCol w="2354040"/>
                <a:gridCol w="2329200"/>
              </a:tblGrid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Versão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Data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</a:tr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1.0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1 de julho de 2009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fe2"/>
                    </a:solidFill>
                  </a:tcPr>
                </a:tc>
              </a:tr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Limited Edition ’09 (2.0 Preview)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7 de dezembro de 2009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8f1"/>
                    </a:solidFill>
                  </a:tcPr>
                </a:tc>
              </a:tr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2.0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1 de janeiro de 2010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fe2"/>
                    </a:solidFill>
                  </a:tcPr>
                </a:tc>
              </a:tr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3.0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10 de junho de 2010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8f1"/>
                    </a:solidFill>
                  </a:tcPr>
                </a:tc>
              </a:tr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4.0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22 de dezembro de 2010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fe2"/>
                    </a:solidFill>
                  </a:tcPr>
                </a:tc>
              </a:tr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5.0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6 de junho de 2011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8f1"/>
                    </a:solidFill>
                  </a:tcPr>
                </a:tc>
              </a:tr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5.1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9 de fevereiro de 2012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fe2"/>
                    </a:solidFill>
                  </a:tcPr>
                </a:tc>
              </a:tr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5.2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23 de março de 2012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8f1"/>
                    </a:solidFill>
                  </a:tcPr>
                </a:tc>
              </a:tr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6.0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18 de junho de 2012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fe2"/>
                    </a:solidFill>
                  </a:tcPr>
                </a:tc>
              </a:tr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6.1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25 de agosto de 2012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8f1"/>
                    </a:solidFill>
                  </a:tcPr>
                </a:tc>
              </a:tr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6.2 Lite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15 de fevereiro de 2013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fe2"/>
                    </a:solidFill>
                  </a:tcPr>
                </a:tc>
              </a:tr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7.0 Lite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9 de junho de 2013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8f1"/>
                    </a:solidFill>
                  </a:tcPr>
                </a:tc>
              </a:tr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8.0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27 de janeiro de 2014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fe2"/>
                    </a:solidFill>
                  </a:tcPr>
                </a:tc>
              </a:tr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9.0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15 de julho de 2014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8f1"/>
                    </a:solidFill>
                  </a:tcPr>
                </a:tc>
              </a:tr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10.0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1 de agosto de 2015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fe2"/>
                    </a:solidFill>
                  </a:tcPr>
                </a:tc>
              </a:tr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11.0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3 de fevereiro de 2016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8f1"/>
                    </a:solidFill>
                  </a:tcPr>
                </a:tc>
              </a:tr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12.0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18 de novembro de 2016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fe2"/>
                    </a:solidFill>
                  </a:tcPr>
                </a:tc>
              </a:tr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12.1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27 de fevereiro de 2017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8f1"/>
                    </a:solidFill>
                  </a:tcPr>
                </a:tc>
              </a:tr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12.2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8 de setembro de 2017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fe2"/>
                    </a:solidFill>
                  </a:tcPr>
                </a:tc>
              </a:tr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12.3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15 de março de 2018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8f1"/>
                    </a:solidFill>
                  </a:tcPr>
                </a:tc>
              </a:tr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12.4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13 de setembro de 2018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ccfe2"/>
                    </a:solidFill>
                  </a:tcPr>
                </a:tc>
              </a:tr>
              <a:tr h="270360"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1" lang="en-GB" sz="1100" spc="-1" strike="noStrike">
                          <a:solidFill>
                            <a:srgbClr val="ffffff"/>
                          </a:solidFill>
                          <a:latin typeface="Times New Roman"/>
                          <a:ea typeface="Arial"/>
                        </a:rPr>
                        <a:t>15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0145ac"/>
                    </a:solidFill>
                  </a:tcPr>
                </a:tc>
                <a:tc>
                  <a:txBody>
                    <a:bodyPr lIns="47160" rIns="47160">
                      <a:noAutofit/>
                    </a:bodyPr>
                    <a:p>
                      <a:pPr algn="ctr">
                        <a:lnSpc>
                          <a:spcPct val="115000"/>
                        </a:lnSpc>
                      </a:pPr>
                      <a:r>
                        <a:rPr b="0" lang="en-GB" sz="1100" spc="-1" strike="noStrike">
                          <a:solidFill>
                            <a:srgbClr val="1b212c"/>
                          </a:solidFill>
                          <a:latin typeface="Times New Roman"/>
                          <a:ea typeface="Arial"/>
                        </a:rPr>
                        <a:t>5 de junho de 2019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47160" marR="471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8f1"/>
                    </a:solidFill>
                  </a:tcPr>
                </a:tc>
              </a:tr>
            </a:tbl>
          </a:graphicData>
        </a:graphic>
      </p:graphicFrame>
      <p:pic>
        <p:nvPicPr>
          <p:cNvPr id="214" name="Imagem 7" descr=""/>
          <p:cNvPicPr/>
          <p:nvPr/>
        </p:nvPicPr>
        <p:blipFill>
          <a:blip r:embed="rId1"/>
          <a:stretch/>
        </p:blipFill>
        <p:spPr>
          <a:xfrm>
            <a:off x="8504280" y="4542480"/>
            <a:ext cx="589680" cy="589680"/>
          </a:xfrm>
          <a:prstGeom prst="rect">
            <a:avLst/>
          </a:prstGeom>
          <a:ln>
            <a:noFill/>
          </a:ln>
        </p:spPr>
      </p:pic>
      <p:sp>
        <p:nvSpPr>
          <p:cNvPr id="215" name="CustomShape 3"/>
          <p:cNvSpPr/>
          <p:nvPr/>
        </p:nvSpPr>
        <p:spPr>
          <a:xfrm>
            <a:off x="5760000" y="936000"/>
            <a:ext cx="2566080" cy="283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latin typeface="Montserrat"/>
              </a:rPr>
              <a:t>Zorin OS Core é a versão gratuita principal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1000" spc="-1" strike="noStrike">
                <a:latin typeface="Montserrat"/>
              </a:rPr>
              <a:t>Zorin OS Lite é a versão gratuita destinada a computadores mais antigos ou com especificações técnicas mais limitadas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1000" spc="-1" strike="noStrike">
                <a:latin typeface="Montserrat"/>
              </a:rPr>
              <a:t>Zorin OS Education é uma versão gratuita focada em estudantes e professores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1000" spc="-1" strike="noStrike">
                <a:latin typeface="Montserrat"/>
              </a:rPr>
              <a:t>Zorin OS Business é focada no ambiente corporativo(empresas e área governamental), é uma versão paga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1000" spc="-1" strike="noStrike">
                <a:latin typeface="Montserrat"/>
              </a:rPr>
              <a:t>Zorin OS Ultimate versão completa com jogos, aplicativos para negócios e produção e consumo de multimídia, é uma versão paga</a:t>
            </a:r>
            <a:endParaRPr b="0" lang="en-GB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1529280" y="144000"/>
            <a:ext cx="7038360" cy="48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f8eba3"/>
                </a:solidFill>
                <a:latin typeface="Montserrat"/>
              </a:rPr>
              <a:t>REQUISITOS MINIMOS DE INSTALAÇÃO </a:t>
            </a:r>
            <a:endParaRPr b="0" lang="en-GB" sz="2400" spc="-1" strike="noStrike">
              <a:latin typeface="Arial"/>
            </a:endParaRPr>
          </a:p>
        </p:txBody>
      </p:sp>
      <p:pic>
        <p:nvPicPr>
          <p:cNvPr id="217" name="Imagem 7" descr=""/>
          <p:cNvPicPr/>
          <p:nvPr/>
        </p:nvPicPr>
        <p:blipFill>
          <a:blip r:embed="rId1"/>
          <a:stretch/>
        </p:blipFill>
        <p:spPr>
          <a:xfrm>
            <a:off x="8504280" y="4504320"/>
            <a:ext cx="589680" cy="589680"/>
          </a:xfrm>
          <a:prstGeom prst="rect">
            <a:avLst/>
          </a:prstGeom>
          <a:ln>
            <a:noFill/>
          </a:ln>
        </p:spPr>
      </p:pic>
      <p:sp>
        <p:nvSpPr>
          <p:cNvPr id="218" name="CustomShape 2"/>
          <p:cNvSpPr/>
          <p:nvPr/>
        </p:nvSpPr>
        <p:spPr>
          <a:xfrm>
            <a:off x="1599480" y="756720"/>
            <a:ext cx="4232160" cy="2860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400" spc="-1" strike="noStrike">
                <a:latin typeface="Arial"/>
              </a:rPr>
              <a:t>CPU → 1 GHz Dual Core – 64-bit 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400" spc="-1" strike="noStrike">
                <a:latin typeface="Arial"/>
              </a:rPr>
              <a:t>RAM → 2 GB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400" spc="-1" strike="noStrike">
                <a:latin typeface="Arial"/>
              </a:rPr>
              <a:t>Armazenamento → 10 GB (Core &amp; Education) or 20 GB (Ultimate)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400" spc="-1" strike="noStrike">
                <a:latin typeface="Arial"/>
              </a:rPr>
              <a:t>Display → 800 × 600 resolution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1294200" y="1575000"/>
            <a:ext cx="732240" cy="80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en-GB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01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400" spc="-1" strike="noStrike"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2030400" y="1575000"/>
            <a:ext cx="5876640" cy="80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</a:pPr>
            <a:r>
              <a:rPr b="0" lang="en-GB" sz="1300" spc="-1" strike="noStrike">
                <a:solidFill>
                  <a:srgbClr val="ffffff"/>
                </a:solidFill>
                <a:latin typeface="Lato"/>
                <a:ea typeface="Lato"/>
              </a:rPr>
              <a:t>APT – ADVANCED PACKAGE TOOL</a:t>
            </a:r>
            <a:endParaRPr b="0" lang="en-GB" sz="1300" spc="-1" strike="noStrike">
              <a:latin typeface="Arial"/>
            </a:endParaRPr>
          </a:p>
        </p:txBody>
      </p:sp>
      <p:sp>
        <p:nvSpPr>
          <p:cNvPr id="221" name="CustomShape 3"/>
          <p:cNvSpPr/>
          <p:nvPr/>
        </p:nvSpPr>
        <p:spPr>
          <a:xfrm>
            <a:off x="1294200" y="2358000"/>
            <a:ext cx="732240" cy="828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en-GB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02</a:t>
            </a:r>
            <a:endParaRPr b="0" lang="en-GB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400" spc="-1" strike="noStrike">
              <a:latin typeface="Arial"/>
            </a:endParaRPr>
          </a:p>
        </p:txBody>
      </p:sp>
      <p:sp>
        <p:nvSpPr>
          <p:cNvPr id="222" name="CustomShape 4"/>
          <p:cNvSpPr/>
          <p:nvPr/>
        </p:nvSpPr>
        <p:spPr>
          <a:xfrm>
            <a:off x="2030400" y="2383920"/>
            <a:ext cx="5876640" cy="80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</a:pPr>
            <a:r>
              <a:rPr b="0" lang="en-GB" sz="1300" spc="-1" strike="noStrike">
                <a:solidFill>
                  <a:srgbClr val="ffffff"/>
                </a:solidFill>
                <a:latin typeface="Lato"/>
                <a:ea typeface="Lato"/>
              </a:rPr>
              <a:t>DPKG – DEBIAN PACKAGE</a:t>
            </a:r>
            <a:endParaRPr b="0" lang="en-GB" sz="1300" spc="-1" strike="noStrike">
              <a:latin typeface="Arial"/>
            </a:endParaRPr>
          </a:p>
        </p:txBody>
      </p:sp>
      <p:sp>
        <p:nvSpPr>
          <p:cNvPr id="223" name="CustomShape 5"/>
          <p:cNvSpPr/>
          <p:nvPr/>
        </p:nvSpPr>
        <p:spPr>
          <a:xfrm>
            <a:off x="1290960" y="3161520"/>
            <a:ext cx="732240" cy="80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en-GB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03</a:t>
            </a:r>
            <a:endParaRPr b="0" lang="en-GB" sz="2400" spc="-1" strike="noStrike">
              <a:latin typeface="Arial"/>
            </a:endParaRPr>
          </a:p>
        </p:txBody>
      </p:sp>
      <p:sp>
        <p:nvSpPr>
          <p:cNvPr id="224" name="CustomShape 6"/>
          <p:cNvSpPr/>
          <p:nvPr/>
        </p:nvSpPr>
        <p:spPr>
          <a:xfrm>
            <a:off x="2023560" y="3161520"/>
            <a:ext cx="5876640" cy="80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</a:pPr>
            <a:r>
              <a:rPr b="0" lang="en-GB" sz="1300" spc="-1" strike="noStrike">
                <a:solidFill>
                  <a:srgbClr val="ffffff"/>
                </a:solidFill>
                <a:latin typeface="Lato"/>
                <a:ea typeface="Lato"/>
              </a:rPr>
              <a:t>SNAPPY</a:t>
            </a:r>
            <a:endParaRPr b="0" lang="en-GB" sz="1300" spc="-1" strike="noStrike">
              <a:latin typeface="Arial"/>
            </a:endParaRPr>
          </a:p>
        </p:txBody>
      </p:sp>
      <p:sp>
        <p:nvSpPr>
          <p:cNvPr id="225" name="CustomShape 7"/>
          <p:cNvSpPr/>
          <p:nvPr/>
        </p:nvSpPr>
        <p:spPr>
          <a:xfrm>
            <a:off x="1955160" y="3954600"/>
            <a:ext cx="5876640" cy="80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</a:pPr>
            <a:r>
              <a:rPr b="0" lang="en-GB" sz="1300" spc="-1" strike="noStrike">
                <a:solidFill>
                  <a:srgbClr val="ffffff"/>
                </a:solidFill>
                <a:latin typeface="Lato"/>
                <a:ea typeface="Lato"/>
              </a:rPr>
              <a:t>FLATPAK</a:t>
            </a:r>
            <a:endParaRPr b="0" lang="en-GB" sz="1300" spc="-1" strike="noStrike">
              <a:latin typeface="Arial"/>
            </a:endParaRPr>
          </a:p>
        </p:txBody>
      </p:sp>
      <p:pic>
        <p:nvPicPr>
          <p:cNvPr id="226" name="Imagem 2" descr=""/>
          <p:cNvPicPr/>
          <p:nvPr/>
        </p:nvPicPr>
        <p:blipFill>
          <a:blip r:embed="rId1"/>
          <a:stretch/>
        </p:blipFill>
        <p:spPr>
          <a:xfrm>
            <a:off x="1590480" y="-50760"/>
            <a:ext cx="1236240" cy="1236240"/>
          </a:xfrm>
          <a:prstGeom prst="rect">
            <a:avLst/>
          </a:prstGeom>
          <a:ln>
            <a:noFill/>
          </a:ln>
        </p:spPr>
      </p:pic>
      <p:pic>
        <p:nvPicPr>
          <p:cNvPr id="227" name="Imagem 3" descr=""/>
          <p:cNvPicPr/>
          <p:nvPr/>
        </p:nvPicPr>
        <p:blipFill>
          <a:blip r:embed="rId2"/>
          <a:stretch/>
        </p:blipFill>
        <p:spPr>
          <a:xfrm>
            <a:off x="8504280" y="4542480"/>
            <a:ext cx="589680" cy="589680"/>
          </a:xfrm>
          <a:prstGeom prst="rect">
            <a:avLst/>
          </a:prstGeom>
          <a:ln>
            <a:noFill/>
          </a:ln>
        </p:spPr>
      </p:pic>
      <p:sp>
        <p:nvSpPr>
          <p:cNvPr id="228" name="CustomShape 8"/>
          <p:cNvSpPr/>
          <p:nvPr/>
        </p:nvSpPr>
        <p:spPr>
          <a:xfrm>
            <a:off x="1760760" y="140040"/>
            <a:ext cx="7038360" cy="48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en-GB" sz="2400" spc="-1" strike="noStrike">
                <a:solidFill>
                  <a:srgbClr val="f8eba3"/>
                </a:solidFill>
                <a:latin typeface="Montserrat"/>
                <a:ea typeface="Montserrat"/>
              </a:rPr>
              <a:t>GERENCIADOR DE PACOTES</a:t>
            </a:r>
            <a:endParaRPr b="0" lang="en-GB" sz="2400" spc="-1" strike="noStrike">
              <a:latin typeface="Arial"/>
            </a:endParaRPr>
          </a:p>
        </p:txBody>
      </p:sp>
      <p:sp>
        <p:nvSpPr>
          <p:cNvPr id="229" name="CustomShape 9"/>
          <p:cNvSpPr/>
          <p:nvPr/>
        </p:nvSpPr>
        <p:spPr>
          <a:xfrm>
            <a:off x="1222200" y="3939120"/>
            <a:ext cx="732240" cy="80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en-GB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04</a:t>
            </a:r>
            <a:endParaRPr b="0" lang="en-GB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20" dur="indefinite" restart="never" nodeType="tmRoot">
          <p:childTnLst>
            <p:seq>
              <p:cTn id="121" dur="indefinite" nodeType="mainSeq">
                <p:childTnLst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6" dur="500" fill="hold"/>
                                        <p:tgtEl>
                                          <p:spTgt spid="2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7" dur="500" fill="hold"/>
                                        <p:tgtEl>
                                          <p:spTgt spid="2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0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1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6" dur="500" fill="hold"/>
                                        <p:tgtEl>
                                          <p:spTgt spid="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7" dur="500" fill="hold"/>
                                        <p:tgtEl>
                                          <p:spTgt spid="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40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1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46" dur="500" fill="hold"/>
                                        <p:tgtEl>
                                          <p:spTgt spid="2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7" dur="500" fill="hold"/>
                                        <p:tgtEl>
                                          <p:spTgt spid="2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8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0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1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6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7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8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60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1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1313280" y="295560"/>
            <a:ext cx="7038360" cy="36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2400" spc="-1" strike="noStrike">
                <a:solidFill>
                  <a:srgbClr val="f8eba3"/>
                </a:solidFill>
                <a:latin typeface="Montserrat"/>
              </a:rPr>
              <a:t>PRINCIPAIS SOFTWARES </a:t>
            </a:r>
            <a:endParaRPr b="0" lang="en-GB" sz="2400" spc="-1" strike="noStrike">
              <a:latin typeface="Arial"/>
            </a:endParaRPr>
          </a:p>
        </p:txBody>
      </p:sp>
      <p:pic>
        <p:nvPicPr>
          <p:cNvPr id="231" name="" descr=""/>
          <p:cNvPicPr/>
          <p:nvPr/>
        </p:nvPicPr>
        <p:blipFill>
          <a:blip r:embed="rId1"/>
          <a:stretch/>
        </p:blipFill>
        <p:spPr>
          <a:xfrm>
            <a:off x="1080000" y="864000"/>
            <a:ext cx="6666840" cy="3815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1014480" y="224280"/>
            <a:ext cx="7038360" cy="48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en-GB" sz="1400" spc="-1" strike="noStrike">
                <a:solidFill>
                  <a:srgbClr val="f8eba3"/>
                </a:solidFill>
                <a:latin typeface="Montserrat"/>
                <a:ea typeface="Arial"/>
              </a:rPr>
              <a:t>INTERFACE GRÁFICA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233" name="Imagem 3" descr=""/>
          <p:cNvPicPr/>
          <p:nvPr/>
        </p:nvPicPr>
        <p:blipFill>
          <a:blip r:embed="rId1"/>
          <a:stretch/>
        </p:blipFill>
        <p:spPr>
          <a:xfrm>
            <a:off x="2538000" y="49320"/>
            <a:ext cx="837000" cy="661320"/>
          </a:xfrm>
          <a:prstGeom prst="rect">
            <a:avLst/>
          </a:prstGeom>
          <a:ln>
            <a:noFill/>
          </a:ln>
        </p:spPr>
      </p:pic>
      <p:pic>
        <p:nvPicPr>
          <p:cNvPr id="234" name="Imagem 5" descr=""/>
          <p:cNvPicPr/>
          <p:nvPr/>
        </p:nvPicPr>
        <p:blipFill>
          <a:blip r:embed="rId2"/>
          <a:stretch/>
        </p:blipFill>
        <p:spPr>
          <a:xfrm>
            <a:off x="0" y="886320"/>
            <a:ext cx="3925800" cy="3140640"/>
          </a:xfrm>
          <a:prstGeom prst="rect">
            <a:avLst/>
          </a:prstGeom>
          <a:ln>
            <a:noFill/>
          </a:ln>
        </p:spPr>
      </p:pic>
      <p:pic>
        <p:nvPicPr>
          <p:cNvPr id="235" name="Imagem 6" descr=""/>
          <p:cNvPicPr/>
          <p:nvPr/>
        </p:nvPicPr>
        <p:blipFill>
          <a:blip r:embed="rId3"/>
          <a:stretch/>
        </p:blipFill>
        <p:spPr>
          <a:xfrm>
            <a:off x="4281480" y="886320"/>
            <a:ext cx="4720680" cy="3140640"/>
          </a:xfrm>
          <a:prstGeom prst="rect">
            <a:avLst/>
          </a:prstGeom>
          <a:ln>
            <a:noFill/>
          </a:ln>
        </p:spPr>
      </p:pic>
      <p:pic>
        <p:nvPicPr>
          <p:cNvPr id="236" name="Imagem 7" descr=""/>
          <p:cNvPicPr/>
          <p:nvPr/>
        </p:nvPicPr>
        <p:blipFill>
          <a:blip r:embed="rId4"/>
          <a:stretch/>
        </p:blipFill>
        <p:spPr>
          <a:xfrm>
            <a:off x="8504280" y="4542480"/>
            <a:ext cx="589680" cy="589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1014480" y="224280"/>
            <a:ext cx="7038360" cy="48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en-GB" sz="1400" spc="-1" strike="noStrike">
                <a:solidFill>
                  <a:srgbClr val="f8eba3"/>
                </a:solidFill>
                <a:latin typeface="Montserrat"/>
                <a:ea typeface="Arial"/>
              </a:rPr>
              <a:t>INTERFACE GRÁFICA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238" name="Imagem 3" descr=""/>
          <p:cNvPicPr/>
          <p:nvPr/>
        </p:nvPicPr>
        <p:blipFill>
          <a:blip r:embed="rId1"/>
          <a:stretch/>
        </p:blipFill>
        <p:spPr>
          <a:xfrm>
            <a:off x="1014480" y="827640"/>
            <a:ext cx="7369200" cy="4142880"/>
          </a:xfrm>
          <a:prstGeom prst="rect">
            <a:avLst/>
          </a:prstGeom>
          <a:ln>
            <a:noFill/>
          </a:ln>
        </p:spPr>
      </p:pic>
      <p:pic>
        <p:nvPicPr>
          <p:cNvPr id="239" name="Imagem 4" descr=""/>
          <p:cNvPicPr/>
          <p:nvPr/>
        </p:nvPicPr>
        <p:blipFill>
          <a:blip r:embed="rId2"/>
          <a:stretch/>
        </p:blipFill>
        <p:spPr>
          <a:xfrm>
            <a:off x="8504280" y="4542480"/>
            <a:ext cx="589680" cy="589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991440" y="2382120"/>
            <a:ext cx="6935400" cy="52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marL="457200" indent="-227880" algn="ctr">
              <a:lnSpc>
                <a:spcPct val="100000"/>
              </a:lnSpc>
            </a:pPr>
            <a:r>
              <a:rPr b="0" lang="en-GB" sz="1300" spc="-1" strike="noStrike">
                <a:solidFill>
                  <a:srgbClr val="ffffff"/>
                </a:solidFill>
                <a:latin typeface="Lato"/>
                <a:ea typeface="Lato"/>
              </a:rPr>
              <a:t>Obrigado pela atenção</a:t>
            </a:r>
            <a:endParaRPr b="0" lang="en-GB" sz="1300" spc="-1" strike="noStrike">
              <a:latin typeface="Arial"/>
            </a:endParaRPr>
          </a:p>
        </p:txBody>
      </p:sp>
      <p:pic>
        <p:nvPicPr>
          <p:cNvPr id="241" name="Imagem 2" descr=""/>
          <p:cNvPicPr/>
          <p:nvPr/>
        </p:nvPicPr>
        <p:blipFill>
          <a:blip r:embed="rId1"/>
          <a:stretch/>
        </p:blipFill>
        <p:spPr>
          <a:xfrm>
            <a:off x="8504280" y="4542480"/>
            <a:ext cx="589680" cy="589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213</TotalTime>
  <Application>LibreOffice/6.2.4.2.0$Linux_X86_64 LibreOffice_project/20$Build-2</Application>
  <Words>222</Words>
  <Paragraphs>75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en-GB</dc:language>
  <cp:lastModifiedBy/>
  <dcterms:modified xsi:type="dcterms:W3CDTF">2019-06-13T11:09:41Z</dcterms:modified>
  <cp:revision>16</cp:revision>
  <dc:subject/>
  <dc:title>Apresentação do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4</vt:i4>
  </property>
  <property fmtid="{D5CDD505-2E9C-101B-9397-08002B2CF9AE}" pid="8" name="PresentationFormat">
    <vt:lpwstr>Apresentação na tela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